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snyanka_nyagan@mail.ru" TargetMode="External"/><Relationship Id="rId2" Type="http://schemas.openxmlformats.org/officeDocument/2006/relationships/hyperlink" Target="http://86ds4-nyagan.edusite.ru/p23aa1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46740" y="2389948"/>
            <a:ext cx="2592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Адрес: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 корпус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 </a:t>
            </a:r>
            <a:r>
              <a:rPr lang="ru-RU" sz="1400" dirty="0">
                <a:solidFill>
                  <a:srgbClr val="000000"/>
                </a:solidFill>
                <a:latin typeface="Arial Black" panose="020B0A04020102020204" pitchFamily="34" charset="0"/>
              </a:rPr>
              <a:t>628181, г. Нягань, Ханты-Мансийский автономный округ - Югра,  микрорайон 1, дом </a:t>
            </a:r>
            <a:r>
              <a:rPr lang="ru-RU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телефон: </a:t>
            </a:r>
            <a:r>
              <a:rPr lang="ru-RU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26401 (доб.201)</a:t>
            </a:r>
          </a:p>
          <a:p>
            <a:endParaRPr lang="ru-RU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 корпус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 </a:t>
            </a:r>
            <a:r>
              <a:rPr lang="ru-RU" sz="1400" dirty="0">
                <a:solidFill>
                  <a:srgbClr val="000000"/>
                </a:solidFill>
                <a:latin typeface="Arial Black" panose="020B0A04020102020204" pitchFamily="34" charset="0"/>
              </a:rPr>
              <a:t>628181, г. Нягань, Ханты-Мансийский автономный округ - Югра,  микрорайон 3, дом </a:t>
            </a:r>
            <a:r>
              <a:rPr lang="ru-RU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12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телефон: </a:t>
            </a:r>
            <a:r>
              <a:rPr lang="ru-RU" sz="1400" dirty="0">
                <a:solidFill>
                  <a:srgbClr val="000000"/>
                </a:solidFill>
                <a:latin typeface="Arial Black" panose="020B0A04020102020204" pitchFamily="34" charset="0"/>
              </a:rPr>
              <a:t>26403(доб.306)</a:t>
            </a:r>
            <a:endParaRPr lang="ru-RU" sz="1400" b="0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805264"/>
            <a:ext cx="54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 Black" panose="020B0A04020102020204" pitchFamily="34" charset="0"/>
              </a:rPr>
              <a:t>Адрес сайта:</a:t>
            </a:r>
            <a:r>
              <a:rPr lang="ru-RU" sz="1400" dirty="0">
                <a:latin typeface="Arial Black" panose="020B0A04020102020204" pitchFamily="34" charset="0"/>
              </a:rPr>
              <a:t> </a:t>
            </a:r>
            <a:r>
              <a:rPr lang="ru-RU" sz="1400" b="1" dirty="0">
                <a:solidFill>
                  <a:srgbClr val="00B050"/>
                </a:solidFill>
                <a:latin typeface="Arial Black" panose="020B0A04020102020204" pitchFamily="34" charset="0"/>
                <a:hlinkClick r:id="rId2"/>
              </a:rPr>
              <a:t>86ds4-nyagan.edusite.ru </a:t>
            </a:r>
            <a:endParaRPr lang="ru-RU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1400" i="1" dirty="0">
                <a:latin typeface="Arial Black" panose="020B0A04020102020204" pitchFamily="34" charset="0"/>
              </a:rPr>
              <a:t>Адрес электронной почты:</a:t>
            </a:r>
            <a:r>
              <a:rPr lang="ru-RU" sz="1400" dirty="0">
                <a:latin typeface="Arial Black" panose="020B0A04020102020204" pitchFamily="34" charset="0"/>
              </a:rPr>
              <a:t> </a:t>
            </a:r>
            <a:r>
              <a:rPr lang="ru-RU" sz="1400" b="1" dirty="0">
                <a:solidFill>
                  <a:srgbClr val="00B050"/>
                </a:solidFill>
                <a:latin typeface="Arial Black" panose="020B0A04020102020204" pitchFamily="34" charset="0"/>
                <a:hlinkClick r:id="rId3"/>
              </a:rPr>
              <a:t>vesnyanka_nyagan@mail.ru</a:t>
            </a:r>
            <a:r>
              <a:rPr lang="ru-RU" sz="1400" dirty="0">
                <a:latin typeface="Arial Black" panose="020B0A04020102020204" pitchFamily="34" charset="0"/>
              </a:rPr>
              <a:t>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523896" cy="3307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417102"/>
            <a:ext cx="6948264" cy="126876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1800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Образовательная организация: </a:t>
            </a:r>
            <a:r>
              <a:rPr lang="ru-RU" sz="1800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Муниципальное </a:t>
            </a:r>
            <a:r>
              <a:rPr lang="ru-RU" sz="1800" u="sng" dirty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автономное </a:t>
            </a:r>
            <a:r>
              <a:rPr lang="ru-RU" sz="1800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дошкольное образовательное учреждение города </a:t>
            </a:r>
            <a:r>
              <a:rPr lang="ru-RU" sz="1800" u="sng" dirty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Нягани</a:t>
            </a:r>
            <a:br>
              <a:rPr lang="ru-RU" sz="1800" u="sng" dirty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</a:br>
            <a:r>
              <a:rPr lang="ru-RU" sz="1800" u="sng" dirty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«Детский сад №4 «Веснянка</a:t>
            </a:r>
            <a:r>
              <a:rPr lang="ru-RU" sz="1800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»</a:t>
            </a:r>
            <a:r>
              <a:rPr lang="ru-RU" sz="1800" b="0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1800" b="0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ФИО руководителя: </a:t>
            </a:r>
            <a:r>
              <a:rPr lang="ru-RU" sz="1800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Коломейцева Любовь Александровна</a:t>
            </a:r>
            <a:r>
              <a:rPr lang="ru-RU" sz="1800" dirty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1800" dirty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</a:br>
            <a:endParaRPr lang="ru-RU" sz="1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2" descr="C:\Users\7191\Desktop\в помощь воспитателям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84" y="391248"/>
            <a:ext cx="2049380" cy="19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413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18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Образовательная организация: Муниципальное автономное дошкольное образовательное учреждение города Нягани «Детский сад №4 «Веснянка» ФИО руководителя: Коломейцева Любовь Александровна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организация: Муниципальное автономное дошкольное образовательное учреждение города Нягани «Детский сад №4 «Веснянка» ФИО руководителя: Коломейцева Любовь Александровна </dc:title>
  <dc:creator>7191</dc:creator>
  <cp:lastModifiedBy>7191</cp:lastModifiedBy>
  <cp:revision>2</cp:revision>
  <dcterms:created xsi:type="dcterms:W3CDTF">2023-03-01T04:41:41Z</dcterms:created>
  <dcterms:modified xsi:type="dcterms:W3CDTF">2023-04-20T04:54:19Z</dcterms:modified>
</cp:coreProperties>
</file>